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3"/>
  </p:notesMasterIdLst>
  <p:handoutMasterIdLst>
    <p:handoutMasterId r:id="rId19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77" r:id="rId33"/>
    <p:sldId id="287" r:id="rId34"/>
    <p:sldId id="27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27" r:id="rId48"/>
    <p:sldId id="333" r:id="rId49"/>
    <p:sldId id="331" r:id="rId50"/>
    <p:sldId id="330" r:id="rId51"/>
    <p:sldId id="329" r:id="rId52"/>
    <p:sldId id="328" r:id="rId53"/>
    <p:sldId id="335" r:id="rId54"/>
    <p:sldId id="334" r:id="rId55"/>
    <p:sldId id="336" r:id="rId56"/>
    <p:sldId id="337" r:id="rId57"/>
    <p:sldId id="338" r:id="rId58"/>
    <p:sldId id="339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4" r:id="rId72"/>
    <p:sldId id="315" r:id="rId73"/>
    <p:sldId id="316" r:id="rId74"/>
    <p:sldId id="317" r:id="rId75"/>
    <p:sldId id="318" r:id="rId76"/>
    <p:sldId id="446" r:id="rId77"/>
    <p:sldId id="447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3" r:id="rId98"/>
    <p:sldId id="351" r:id="rId99"/>
    <p:sldId id="354" r:id="rId100"/>
    <p:sldId id="352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8" r:id="rId114"/>
    <p:sldId id="367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2" r:id="rId128"/>
    <p:sldId id="381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96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tableStyles" Target="tableStyles.xml"/><Relationship Id="rId172" Type="http://schemas.openxmlformats.org/officeDocument/2006/relationships/slide" Target="slides/slide170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presProps" Target="presProps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F6DD3-3F72-4B13-ABE3-33F84163C308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69B1A-4F0B-458D-9770-A2541BC1B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584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0FC0B-E3E4-484E-B2A8-152F956E6EE2}" type="datetimeFigureOut">
              <a:rPr lang="en-US" smtClean="0"/>
              <a:t>2/25/2020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670D5-E991-4AFF-8119-A5CDF5B03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774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52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45188-FA6F-4F5C-8EAB-6CB5F11C9603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75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802F3-540A-47DF-B3EB-A5AF118E3FE6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92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6A82-6009-4588-87AF-5B2B4D0F93B9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10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bg bwMode="gray"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AAB3C45-CA8C-4F49-82D6-C9852E174F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AddClassification"/>
          <p:cNvSpPr txBox="1">
            <a:spLocks noChangeArrowheads="1"/>
          </p:cNvSpPr>
          <p:nvPr userDrawn="1"/>
        </p:nvSpPr>
        <p:spPr bwMode="auto">
          <a:xfrm>
            <a:off x="4846300" y="6212905"/>
            <a:ext cx="2499402" cy="256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algn="ctr"/>
            <a:r>
              <a:rPr lang="en-US" sz="1067" b="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© Atos | Syntel - For 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5" y="6316801"/>
            <a:ext cx="2180299" cy="114767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="" xmlns:a16="http://schemas.microsoft.com/office/drawing/2014/main" id="{42A67D0E-7482-4A6A-9596-65138D418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2" y="2950237"/>
            <a:ext cx="11160125" cy="957527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lnSpc>
                <a:spcPts val="7500"/>
              </a:lnSpc>
              <a:defRPr sz="6400" b="0" i="0" baseline="0">
                <a:solidFill>
                  <a:schemeClr val="bg1"/>
                </a:solidFill>
                <a:latin typeface="+mj-lt"/>
                <a:ea typeface="Stag Sans Light" charset="0"/>
                <a:cs typeface="Stag Sans Light" charset="0"/>
              </a:defRPr>
            </a:lvl1pPr>
          </a:lstStyle>
          <a:p>
            <a:r>
              <a:rPr lang="en-US" dirty="0" smtClean="0"/>
              <a:t>Cover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BD77CA9-E9B2-4B00-9505-00DBB336A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6950" y="6030111"/>
            <a:ext cx="2548399" cy="44463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0533" y="5703555"/>
            <a:ext cx="3713601" cy="287259"/>
          </a:xfrm>
        </p:spPr>
        <p:txBody>
          <a:bodyPr wrap="none" anchor="ctr">
            <a:noAutofit/>
          </a:bodyPr>
          <a:lstStyle>
            <a:lvl1pPr marL="0" indent="0">
              <a:buNone/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8762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 bwMode="gray">
      <p:bgPr>
        <a:solidFill>
          <a:srgbClr val="0066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AAB3C45-CA8C-4F49-82D6-C9852E174F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AddClassification"/>
          <p:cNvSpPr txBox="1">
            <a:spLocks noChangeArrowheads="1"/>
          </p:cNvSpPr>
          <p:nvPr userDrawn="1"/>
        </p:nvSpPr>
        <p:spPr bwMode="auto">
          <a:xfrm>
            <a:off x="5130833" y="6212904"/>
            <a:ext cx="193033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© Atos | Syntel - For 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5" y="6316802"/>
            <a:ext cx="2180299" cy="114767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="" xmlns:a16="http://schemas.microsoft.com/office/drawing/2014/main" id="{42A67D0E-7482-4A6A-9596-65138D418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32" y="3069929"/>
            <a:ext cx="11160125" cy="718145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lnSpc>
                <a:spcPts val="5625"/>
              </a:lnSpc>
              <a:defRPr sz="4800" b="0" i="0" baseline="0">
                <a:solidFill>
                  <a:schemeClr val="bg1"/>
                </a:solidFill>
                <a:latin typeface="+mj-lt"/>
                <a:ea typeface="Stag Sans Light" charset="0"/>
                <a:cs typeface="Stag Sans Light" charset="0"/>
              </a:defRPr>
            </a:lvl1pPr>
          </a:lstStyle>
          <a:p>
            <a:r>
              <a:rPr lang="en-US" dirty="0" smtClean="0"/>
              <a:t>Cover Title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BD77CA9-E9B2-4B00-9505-00DBB336A8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6951" y="6030111"/>
            <a:ext cx="2548399" cy="44463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0534" y="5703556"/>
            <a:ext cx="3713601" cy="287259"/>
          </a:xfrm>
        </p:spPr>
        <p:txBody>
          <a:bodyPr wrap="none"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154523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00200"/>
            <a:ext cx="103632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56001"/>
            <a:ext cx="85344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D232-3106-4436-B66B-3C6AA49DCDD8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CCCC-8140-405D-BAFA-373E4749F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70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F4276-E8DC-45D2-BC5C-9FD63AF7A0DB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4CCCC-8140-405D-BAFA-373E4749F78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8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0A08-7DE5-4CCA-840B-380A3BC917B3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4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3C8B-4489-4D5D-98BD-752F9391EFF5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1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D53BE-6F02-4ADC-B058-3F60403E7B81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8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29B6-CD5D-48E7-B335-522F760C1CB6}" type="datetime1">
              <a:rPr lang="en-US" smtClean="0"/>
              <a:t>2/25/2020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7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67C71-C498-489A-9A34-84EAD35B6103}" type="datetime1">
              <a:rPr lang="en-US" smtClean="0"/>
              <a:t>2/25/2020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2DE71-C403-42A4-9555-C73780EA8C0D}" type="datetime1">
              <a:rPr lang="en-US" smtClean="0"/>
              <a:t>2/25/2020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8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A6585-C6D7-477C-BBAB-B1AF85982A69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127D0-CE4D-4638-8CCF-E50983024E67}" type="datetime1">
              <a:rPr lang="en-US" smtClean="0"/>
              <a:t>2/25/2020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5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64FED-E172-4932-9E9B-64C598308D94}" type="datetime1">
              <a:rPr lang="en-US" smtClean="0"/>
              <a:t>2/25/2020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C8E4B-3198-4573-8846-5EE1343D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8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ddCustomFooter#1"/>
          <p:cNvSpPr txBox="1"/>
          <p:nvPr userDrawn="1"/>
        </p:nvSpPr>
        <p:spPr>
          <a:xfrm>
            <a:off x="373660" y="6439430"/>
            <a:ext cx="2079095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71936E-DEB9-479F-A215-67E5B22527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| 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© Atos | Syntel - For internal use </a:t>
            </a:r>
            <a:endParaRPr kumimoji="0" lang="nl-NL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5665" y="1454401"/>
            <a:ext cx="11566984" cy="45378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85666" y="164637"/>
            <a:ext cx="11566985" cy="75600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/>
          <a:p>
            <a:r>
              <a:rPr lang="nl-NL" dirty="0"/>
              <a:t>Click to edit the </a:t>
            </a:r>
            <a:r>
              <a:rPr lang="nl-NL" dirty="0" smtClean="0"/>
              <a:t>header</a:t>
            </a:r>
            <a:br>
              <a:rPr lang="nl-NL" dirty="0" smtClean="0"/>
            </a:br>
            <a:endParaRPr lang="nl-NL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385666" y="1259909"/>
            <a:ext cx="11813909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606E602D-FA1B-4AE5-B8F2-F42DAE337BD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56" y="6366896"/>
            <a:ext cx="1936392" cy="337855"/>
          </a:xfrm>
          <a:prstGeom prst="rect">
            <a:avLst/>
          </a:prstGeom>
        </p:spPr>
      </p:pic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385665" y="6167837"/>
            <a:ext cx="11814048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27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270000" indent="-270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Lucida Sans Unicode" pitchFamily="34" charset="0"/>
        <a:buChar char="▶"/>
        <a:defRPr sz="14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48640" indent="-270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Arial" pitchFamily="34" charset="0"/>
        <a:buChar char="–"/>
        <a:defRPr sz="14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22960" indent="-270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97280" indent="-270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Arial" pitchFamily="34" charset="0"/>
        <a:buChar char="–"/>
        <a:defRPr sz="14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70000" algn="l" defTabSz="914400" rtl="0" eaLnBrk="1" latinLnBrk="0" hangingPunct="1">
        <a:spcBef>
          <a:spcPts val="0"/>
        </a:spcBef>
        <a:spcAft>
          <a:spcPts val="300"/>
        </a:spcAft>
        <a:buClr>
          <a:schemeClr val="tx2"/>
        </a:buClr>
        <a:buFont typeface="Arial" pitchFamily="34" charset="0"/>
        <a:buChar char="»"/>
        <a:defRPr sz="1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686">
          <p15:clr>
            <a:srgbClr val="F26B43"/>
          </p15:clr>
        </p15:guide>
        <p15:guide id="2" pos="243">
          <p15:clr>
            <a:srgbClr val="F26B43"/>
          </p15:clr>
        </p15:guide>
        <p15:guide id="3" pos="7539">
          <p15:clr>
            <a:srgbClr val="F26B43"/>
          </p15:clr>
        </p15:guide>
        <p15:guide id="4" orient="horz" pos="28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823"/>
            <a:ext cx="12192000" cy="6854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6436" y="618107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1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3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4976" cy="685632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06687" y="5307098"/>
            <a:ext cx="11385313" cy="155090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5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0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1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5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5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4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2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0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6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1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1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7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2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9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7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2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96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7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7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3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6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4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2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3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8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5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7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5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4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6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94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8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3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0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5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1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7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3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718413"/>
            <a:ext cx="12192000" cy="11395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6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718413"/>
            <a:ext cx="12192000" cy="113958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3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5764298"/>
            <a:ext cx="12192000" cy="109202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0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77719"/>
            <a:ext cx="11673385" cy="88028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1673"/>
            <a:ext cx="12194977" cy="685632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4966" y="5991367"/>
            <a:ext cx="11687033" cy="86663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9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2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5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0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50425"/>
            <a:ext cx="11673385" cy="90590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5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0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4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7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20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3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0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4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1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8614" y="5991367"/>
            <a:ext cx="11673385" cy="864959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8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7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4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33428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9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2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0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2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9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3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9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8702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21407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0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8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0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4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2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89915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8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1926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8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9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0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7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2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9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5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27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6436" y="5943600"/>
            <a:ext cx="11685564" cy="9127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1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6436" y="5943600"/>
            <a:ext cx="11685564" cy="91272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7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8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5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3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8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5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3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8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06436" y="5943600"/>
            <a:ext cx="11685564" cy="9144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3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4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tos v4.0">
  <a:themeElements>
    <a:clrScheme name="Custom 43">
      <a:dk1>
        <a:sysClr val="windowText" lastClr="000000"/>
      </a:dk1>
      <a:lt1>
        <a:sysClr val="window" lastClr="FFFFFF"/>
      </a:lt1>
      <a:dk2>
        <a:srgbClr val="0066A1"/>
      </a:dk2>
      <a:lt2>
        <a:srgbClr val="FFFFFF"/>
      </a:lt2>
      <a:accent1>
        <a:srgbClr val="0066A1"/>
      </a:accent1>
      <a:accent2>
        <a:srgbClr val="0089C4"/>
      </a:accent2>
      <a:accent3>
        <a:srgbClr val="00AFD8"/>
      </a:accent3>
      <a:accent4>
        <a:srgbClr val="0066A1"/>
      </a:accent4>
      <a:accent5>
        <a:srgbClr val="0089C4"/>
      </a:accent5>
      <a:accent6>
        <a:srgbClr val="0066A1"/>
      </a:accent6>
      <a:hlink>
        <a:srgbClr val="000000"/>
      </a:hlink>
      <a:folHlink>
        <a:srgbClr val="00AFD8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Atos Primary Color Atos Blue">
      <a:srgbClr val="0066A1"/>
    </a:custClr>
    <a:custClr name="Atos Primary Color White">
      <a:srgbClr val="FFFFFF"/>
    </a:custClr>
    <a:custClr name="Atos Primary Color Grey">
      <a:srgbClr val="808080"/>
    </a:custClr>
    <a:custClr name="Atos Primary Color Black">
      <a:srgbClr val="000000"/>
    </a:custClr>
    <a:custClr name="Atos Secondary Color Orange">
      <a:srgbClr val="FA6119"/>
    </a:custClr>
    <a:custClr name="Atos Secondary Color Yellow">
      <a:srgbClr val="9E9500"/>
    </a:custClr>
    <a:custClr name="Atos Secondary Color Dark purple">
      <a:srgbClr val="6639B7"/>
    </a:custClr>
    <a:custClr name="Atos Secondary Color Light purple">
      <a:srgbClr val="A626AA"/>
    </a:custClr>
    <a:custClr name="Atos Secondary Color Teal">
      <a:srgbClr val="00A59C"/>
    </a:custClr>
    <a:custClr name="Atos Complementary Color Green">
      <a:srgbClr val="3F9C35"/>
    </a:custClr>
    <a:custClr name="Atos Complementary Color Pink">
      <a:srgbClr val="D71F85"/>
    </a:custClr>
    <a:custClr name="Atos Complementary Color Dark grey">
      <a:srgbClr val="898D8D"/>
    </a:custClr>
    <a:custClr name="Atos Complementary Color Light blue">
      <a:srgbClr val="00AFD8"/>
    </a:custClr>
    <a:custClr name="Atos Complementary Color Blue">
      <a:srgbClr val="0089C4"/>
    </a:custClr>
  </a:custClrLst>
  <a:extLst>
    <a:ext uri="{05A4C25C-085E-4340-85A3-A5531E510DB2}">
      <thm15:themeFamily xmlns:thm15="http://schemas.microsoft.com/office/thememl/2012/main" name="Atos-Syntel Template" id="{3803F1F6-64D9-4AC6-81E3-C28129A1BEEF}" vid="{C2ECC63D-A0F1-4E56-B1BF-0E6827590D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0</Words>
  <Application>Microsoft Office PowerPoint</Application>
  <PresentationFormat>Widescreen</PresentationFormat>
  <Paragraphs>0</Paragraphs>
  <Slides>190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190</vt:i4>
      </vt:variant>
    </vt:vector>
  </HeadingPairs>
  <TitlesOfParts>
    <vt:vector size="198" baseType="lpstr">
      <vt:lpstr>Arial</vt:lpstr>
      <vt:lpstr>Calibri</vt:lpstr>
      <vt:lpstr>Calibri Light</vt:lpstr>
      <vt:lpstr>Lucida Sans Unicode</vt:lpstr>
      <vt:lpstr>Stag Sans Light</vt:lpstr>
      <vt:lpstr>Verdana</vt:lpstr>
      <vt:lpstr>Office Theme</vt:lpstr>
      <vt:lpstr>Atos v4.0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PRADEEP</dc:creator>
  <cp:lastModifiedBy>PRADEEP</cp:lastModifiedBy>
  <cp:revision>35</cp:revision>
  <dcterms:created xsi:type="dcterms:W3CDTF">2019-06-14T16:43:10Z</dcterms:created>
  <dcterms:modified xsi:type="dcterms:W3CDTF">2020-02-24T23:57:13Z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16683972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S8.2.2</vt:lpwstr>
  </property>
</Properties>
</file>